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71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DAC3-25EF-4205-9E1E-BE2A664F950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E7A9000-492A-46AF-8A67-C0C192D668E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DAC3-25EF-4205-9E1E-BE2A664F950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9000-492A-46AF-8A67-C0C192D66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DAC3-25EF-4205-9E1E-BE2A664F950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9000-492A-46AF-8A67-C0C192D66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DAC3-25EF-4205-9E1E-BE2A664F950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9000-492A-46AF-8A67-C0C192D66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DAC3-25EF-4205-9E1E-BE2A664F950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9000-492A-46AF-8A67-C0C192D668E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DAC3-25EF-4205-9E1E-BE2A664F950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9000-492A-46AF-8A67-C0C192D66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DAC3-25EF-4205-9E1E-BE2A664F950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9000-492A-46AF-8A67-C0C192D66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DAC3-25EF-4205-9E1E-BE2A664F950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9000-492A-46AF-8A67-C0C192D66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DAC3-25EF-4205-9E1E-BE2A664F950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9000-492A-46AF-8A67-C0C192D66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DAC3-25EF-4205-9E1E-BE2A664F950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9000-492A-46AF-8A67-C0C192D668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DAC3-25EF-4205-9E1E-BE2A664F950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9000-492A-46AF-8A67-C0C192D668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815DAC3-25EF-4205-9E1E-BE2A664F950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E7A9000-492A-46AF-8A67-C0C192D668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581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Выполнил: </a:t>
            </a:r>
            <a:r>
              <a:rPr lang="ru-RU" dirty="0" smtClean="0"/>
              <a:t>Ученик 5 «г» класса</a:t>
            </a:r>
          </a:p>
          <a:p>
            <a:r>
              <a:rPr lang="ru-RU" dirty="0"/>
              <a:t> Лыков Константин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Мой любимый учител</a:t>
            </a:r>
            <a:r>
              <a:rPr lang="ru-RU" dirty="0"/>
              <a:t>ь</a:t>
            </a:r>
          </a:p>
        </p:txBody>
      </p:sp>
    </p:spTree>
    <p:extLst>
      <p:ext uri="{BB962C8B-B14F-4D97-AF65-F5344CB8AC3E}">
        <p14:creationId xmlns:p14="http://schemas.microsoft.com/office/powerpoint/2010/main" val="69913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Алина Дмитриевна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 smtClean="0"/>
              <a:t>умная, </a:t>
            </a:r>
            <a:r>
              <a:rPr lang="ru-RU" dirty="0" smtClean="0"/>
              <a:t>мудрая и </a:t>
            </a:r>
            <a:r>
              <a:rPr lang="ru-RU" dirty="0" smtClean="0"/>
              <a:t>красивая.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8" y="1752600"/>
            <a:ext cx="4373563" cy="4373563"/>
          </a:xfrm>
        </p:spPr>
      </p:pic>
    </p:spTree>
    <p:extLst>
      <p:ext uri="{BB962C8B-B14F-4D97-AF65-F5344CB8AC3E}">
        <p14:creationId xmlns:p14="http://schemas.microsoft.com/office/powerpoint/2010/main" val="237000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8" b="29098"/>
          <a:stretch>
            <a:fillRect/>
          </a:stretch>
        </p:blipFill>
        <p:spPr/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Алина Дмитриевна</a:t>
            </a:r>
            <a:br>
              <a:rPr lang="ru-RU" dirty="0" smtClean="0"/>
            </a:br>
            <a:r>
              <a:rPr lang="ru-RU" dirty="0" smtClean="0"/>
              <a:t> весёлая и всегда </a:t>
            </a:r>
            <a:r>
              <a:rPr lang="ru-RU" dirty="0" smtClean="0"/>
              <a:t>поддержит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21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Алина Дмитриевна любит </a:t>
            </a:r>
            <a:r>
              <a:rPr lang="ru-RU" sz="2800" dirty="0" smtClean="0"/>
              <a:t>нас, </a:t>
            </a:r>
            <a:r>
              <a:rPr lang="ru-RU" sz="2800" dirty="0" smtClean="0"/>
              <a:t>но </a:t>
            </a:r>
            <a:r>
              <a:rPr lang="ru-RU" sz="2800" dirty="0" smtClean="0"/>
              <a:t>иногда мы сводим её с </a:t>
            </a:r>
            <a:r>
              <a:rPr lang="ru-RU" sz="2800" dirty="0" smtClean="0"/>
              <a:t>ума</a:t>
            </a:r>
            <a:endParaRPr lang="ru-RU" sz="2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91" y="1752600"/>
            <a:ext cx="5831417" cy="4373563"/>
          </a:xfrm>
        </p:spPr>
      </p:pic>
    </p:spTree>
    <p:extLst>
      <p:ext uri="{BB962C8B-B14F-4D97-AF65-F5344CB8AC3E}">
        <p14:creationId xmlns:p14="http://schemas.microsoft.com/office/powerpoint/2010/main" val="399940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783489"/>
            <a:ext cx="4572000" cy="5062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71600" y="0"/>
            <a:ext cx="2298634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628800"/>
            <a:ext cx="2520280" cy="32403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Алина Дмитриевна наш классный </a:t>
            </a:r>
            <a:r>
              <a:rPr lang="ru-RU" dirty="0" smtClean="0"/>
              <a:t>учитель.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она ведёт уроки </a:t>
            </a:r>
            <a:r>
              <a:rPr lang="ru-RU" dirty="0" smtClean="0"/>
              <a:t>русского языка и литературы.</a:t>
            </a:r>
            <a:br>
              <a:rPr lang="ru-RU" dirty="0" smtClean="0"/>
            </a:br>
            <a:r>
              <a:rPr lang="ru-RU" dirty="0" smtClean="0"/>
              <a:t>Это </a:t>
            </a:r>
            <a:r>
              <a:rPr lang="ru-RU" dirty="0" smtClean="0"/>
              <a:t>мои любимые уроки.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07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8" b="29098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</a:t>
            </a:r>
            <a:r>
              <a:rPr lang="ru-RU" dirty="0" smtClean="0"/>
              <a:t>вообще,</a:t>
            </a:r>
            <a:r>
              <a:rPr lang="ru-RU" dirty="0" smtClean="0"/>
              <a:t> </a:t>
            </a:r>
            <a:r>
              <a:rPr lang="ru-RU" dirty="0" err="1" smtClean="0"/>
              <a:t>алина</a:t>
            </a:r>
            <a:r>
              <a:rPr lang="ru-RU" dirty="0" smtClean="0"/>
              <a:t> </a:t>
            </a:r>
            <a:r>
              <a:rPr lang="ru-RU" dirty="0" err="1" smtClean="0"/>
              <a:t>дмитриевна</a:t>
            </a:r>
            <a:r>
              <a:rPr lang="ru-RU" dirty="0" smtClean="0"/>
              <a:t> самый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лучший учитель в </a:t>
            </a:r>
            <a:r>
              <a:rPr lang="ru-RU" dirty="0" err="1" smtClean="0"/>
              <a:t>мбоу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r>
              <a:rPr lang="ru-RU" dirty="0"/>
              <a:t> </a:t>
            </a:r>
            <a:r>
              <a:rPr lang="ru-RU" dirty="0" smtClean="0"/>
              <a:t>№25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6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61</TotalTime>
  <Words>42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Аптека</vt:lpstr>
      <vt:lpstr>Мой любимый учитель</vt:lpstr>
      <vt:lpstr>Алина Дмитриевна  умная, мудрая и красивая.</vt:lpstr>
      <vt:lpstr>Алина Дмитриевна  весёлая и всегда поддержит</vt:lpstr>
      <vt:lpstr>Алина Дмитриевна любит нас, но иногда мы сводим её с ума</vt:lpstr>
      <vt:lpstr>Алина Дмитриевна наш классный учитель. она ведёт уроки русского языка и литературы. Это мои любимые уроки.</vt:lpstr>
      <vt:lpstr>И вообще, алина дмитриевна самый лучший учитель в мбоу сош №25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любимый учитель</dc:title>
  <dc:creator>Кампуктэр</dc:creator>
  <cp:lastModifiedBy>Алина</cp:lastModifiedBy>
  <cp:revision>7</cp:revision>
  <dcterms:created xsi:type="dcterms:W3CDTF">2024-10-15T14:20:04Z</dcterms:created>
  <dcterms:modified xsi:type="dcterms:W3CDTF">2024-10-15T15:34:33Z</dcterms:modified>
</cp:coreProperties>
</file>